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6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317" r:id="rId77"/>
    <p:sldId id="515" r:id="rId78"/>
    <p:sldId id="516" r:id="rId79"/>
    <p:sldId id="517" r:id="rId80"/>
    <p:sldId id="518" r:id="rId81"/>
    <p:sldId id="519" r:id="rId82"/>
    <p:sldId id="520" r:id="rId83"/>
    <p:sldId id="327" r:id="rId84"/>
    <p:sldId id="332" r:id="rId85"/>
    <p:sldId id="328" r:id="rId86"/>
    <p:sldId id="329" r:id="rId87"/>
    <p:sldId id="330" r:id="rId88"/>
    <p:sldId id="331" r:id="rId89"/>
    <p:sldId id="410" r:id="rId90"/>
    <p:sldId id="345" r:id="rId91"/>
    <p:sldId id="346" r:id="rId92"/>
    <p:sldId id="350" r:id="rId93"/>
    <p:sldId id="351" r:id="rId94"/>
    <p:sldId id="349" r:id="rId95"/>
    <p:sldId id="353" r:id="rId96"/>
    <p:sldId id="338" r:id="rId97"/>
    <p:sldId id="339" r:id="rId98"/>
    <p:sldId id="340" r:id="rId99"/>
    <p:sldId id="342" r:id="rId100"/>
    <p:sldId id="352" r:id="rId101"/>
    <p:sldId id="411" r:id="rId102"/>
    <p:sldId id="412" r:id="rId103"/>
    <p:sldId id="355" r:id="rId104"/>
    <p:sldId id="365" r:id="rId105"/>
    <p:sldId id="356" r:id="rId106"/>
    <p:sldId id="357" r:id="rId107"/>
    <p:sldId id="413" r:id="rId108"/>
    <p:sldId id="360" r:id="rId109"/>
    <p:sldId id="358" r:id="rId110"/>
    <p:sldId id="359" r:id="rId111"/>
    <p:sldId id="361" r:id="rId112"/>
    <p:sldId id="362" r:id="rId113"/>
    <p:sldId id="363" r:id="rId114"/>
    <p:sldId id="364" r:id="rId115"/>
    <p:sldId id="366" r:id="rId116"/>
    <p:sldId id="369" r:id="rId117"/>
    <p:sldId id="368" r:id="rId118"/>
    <p:sldId id="370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7" r:id="rId128"/>
    <p:sldId id="381" r:id="rId129"/>
    <p:sldId id="388" r:id="rId130"/>
    <p:sldId id="382" r:id="rId131"/>
    <p:sldId id="383" r:id="rId132"/>
    <p:sldId id="384" r:id="rId133"/>
    <p:sldId id="385" r:id="rId134"/>
    <p:sldId id="386" r:id="rId135"/>
    <p:sldId id="389" r:id="rId136"/>
    <p:sldId id="390" r:id="rId137"/>
    <p:sldId id="391" r:id="rId138"/>
    <p:sldId id="392" r:id="rId139"/>
    <p:sldId id="393" r:id="rId140"/>
    <p:sldId id="394" r:id="rId141"/>
    <p:sldId id="396" r:id="rId142"/>
    <p:sldId id="400" r:id="rId143"/>
    <p:sldId id="397" r:id="rId144"/>
    <p:sldId id="398" r:id="rId145"/>
    <p:sldId id="399" r:id="rId146"/>
    <p:sldId id="402" r:id="rId147"/>
    <p:sldId id="403" r:id="rId148"/>
    <p:sldId id="404" r:id="rId149"/>
    <p:sldId id="405" r:id="rId150"/>
    <p:sldId id="406" r:id="rId151"/>
    <p:sldId id="407" r:id="rId152"/>
    <p:sldId id="414" r:id="rId153"/>
    <p:sldId id="415" r:id="rId154"/>
    <p:sldId id="416" r:id="rId155"/>
    <p:sldId id="417" r:id="rId156"/>
    <p:sldId id="418" r:id="rId157"/>
    <p:sldId id="419" r:id="rId158"/>
    <p:sldId id="421" r:id="rId159"/>
    <p:sldId id="420" r:id="rId160"/>
    <p:sldId id="422" r:id="rId161"/>
    <p:sldId id="428" r:id="rId162"/>
    <p:sldId id="423" r:id="rId163"/>
    <p:sldId id="424" r:id="rId164"/>
    <p:sldId id="429" r:id="rId165"/>
    <p:sldId id="425" r:id="rId166"/>
    <p:sldId id="426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8" r:id="rId175"/>
    <p:sldId id="437" r:id="rId176"/>
    <p:sldId id="441" r:id="rId177"/>
    <p:sldId id="440" r:id="rId178"/>
    <p:sldId id="442" r:id="rId179"/>
    <p:sldId id="443" r:id="rId180"/>
    <p:sldId id="444" r:id="rId181"/>
    <p:sldId id="445" r:id="rId182"/>
    <p:sldId id="446" r:id="rId183"/>
    <p:sldId id="447" r:id="rId184"/>
    <p:sldId id="448" r:id="rId185"/>
    <p:sldId id="449" r:id="rId186"/>
    <p:sldId id="450" r:id="rId187"/>
    <p:sldId id="451" r:id="rId188"/>
    <p:sldId id="452" r:id="rId189"/>
    <p:sldId id="453" r:id="rId190"/>
    <p:sldId id="454" r:id="rId191"/>
    <p:sldId id="456" r:id="rId192"/>
    <p:sldId id="457" r:id="rId193"/>
    <p:sldId id="459" r:id="rId194"/>
    <p:sldId id="460" r:id="rId195"/>
    <p:sldId id="461" r:id="rId196"/>
    <p:sldId id="462" r:id="rId197"/>
    <p:sldId id="463" r:id="rId198"/>
    <p:sldId id="464" r:id="rId199"/>
    <p:sldId id="469" r:id="rId200"/>
    <p:sldId id="465" r:id="rId201"/>
    <p:sldId id="468" r:id="rId202"/>
    <p:sldId id="467" r:id="rId203"/>
    <p:sldId id="466" r:id="rId204"/>
    <p:sldId id="471" r:id="rId205"/>
    <p:sldId id="475" r:id="rId206"/>
    <p:sldId id="474" r:id="rId207"/>
    <p:sldId id="473" r:id="rId208"/>
    <p:sldId id="472" r:id="rId209"/>
    <p:sldId id="476" r:id="rId210"/>
    <p:sldId id="480" r:id="rId211"/>
    <p:sldId id="479" r:id="rId212"/>
    <p:sldId id="478" r:id="rId213"/>
    <p:sldId id="477" r:id="rId214"/>
    <p:sldId id="481" r:id="rId2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2887" autoAdjust="0"/>
  </p:normalViewPr>
  <p:slideViewPr>
    <p:cSldViewPr snapToGrid="0">
      <p:cViewPr varScale="1">
        <p:scale>
          <a:sx n="110" d="100"/>
          <a:sy n="110" d="100"/>
        </p:scale>
        <p:origin x="132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theme" Target="theme/theme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type</a:t>
            </a:r>
          </a:p>
          <a:p>
            <a:r>
              <a:rPr lang="en-US" baseline="0" dirty="0" smtClean="0"/>
              <a:t>Type </a:t>
            </a:r>
            <a:r>
              <a:rPr lang="en-US" baseline="0" dirty="0" err="1" smtClean="0"/>
              <a:t>utitlities</a:t>
            </a:r>
            <a:r>
              <a:rPr lang="en-US" baseline="0" dirty="0" smtClean="0"/>
              <a:t> (</a:t>
            </a:r>
            <a:r>
              <a:rPr lang="en-US" baseline="0" smtClean="0"/>
              <a:t>Nullable)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getter)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не про дублирование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про подстановку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5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функции над </a:t>
            </a:r>
            <a:r>
              <a:rPr lang="en-US" baseline="0" dirty="0" smtClean="0"/>
              <a:t>Shape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Возвращаемое</a:t>
            </a:r>
            <a:r>
              <a:rPr lang="ru-RU" baseline="0" dirty="0" smtClean="0"/>
              <a:t>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Принимаемое значение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6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Ограничение</a:t>
            </a:r>
            <a:r>
              <a:rPr lang="ru-RU" baseline="0" dirty="0" smtClean="0"/>
              <a:t> на вывод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Ограничение на ввод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Обычное присвоение действует как </a:t>
            </a:r>
            <a:r>
              <a:rPr lang="ru-RU" baseline="0" dirty="0" err="1" smtClean="0"/>
              <a:t>ковариант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</a:t>
            </a:r>
            <a:r>
              <a:rPr lang="ru-RU" baseline="0" dirty="0" smtClean="0"/>
              <a:t>ы и значения это подстановка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Функция </a:t>
            </a:r>
            <a:r>
              <a:rPr lang="en-US" baseline="0" dirty="0" smtClean="0"/>
              <a:t>sum </a:t>
            </a:r>
            <a:r>
              <a:rPr lang="ru-RU" baseline="0" dirty="0" smtClean="0"/>
              <a:t>и ограничения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8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SelectProps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onChange</a:t>
            </a:r>
            <a:r>
              <a:rPr lang="en-US" baseline="0" dirty="0" smtClean="0"/>
              <a:t> (Typescript covariant by default)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get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invariant</a:t>
            </a:r>
          </a:p>
          <a:p>
            <a:r>
              <a:rPr lang="en-US" baseline="0" smtClean="0"/>
              <a:t>Array problem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Covariant</a:t>
            </a:r>
            <a:r>
              <a:rPr lang="en-US" baseline="0" dirty="0" smtClean="0"/>
              <a:t> </a:t>
            </a:r>
            <a:r>
              <a:rPr lang="ru-RU" baseline="0" dirty="0" smtClean="0"/>
              <a:t>на примере функции</a:t>
            </a:r>
            <a:r>
              <a:rPr lang="en-US" baseline="0" dirty="0" smtClean="0"/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</a:t>
            </a:r>
            <a:r>
              <a:rPr lang="en-US" baseline="0" dirty="0" smtClean="0"/>
              <a:t>)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 | string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Contravariant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union on singleton types (</a:t>
            </a:r>
            <a:r>
              <a:rPr lang="ru-RU" baseline="0" dirty="0" smtClean="0"/>
              <a:t>при объединении функций</a:t>
            </a:r>
            <a:r>
              <a:rPr lang="en-US" baseline="0" dirty="0" smtClean="0"/>
              <a:t>, </a:t>
            </a:r>
            <a:r>
              <a:rPr lang="ru-RU" baseline="0" dirty="0" smtClean="0"/>
              <a:t>возвращаемое объединяется</a:t>
            </a:r>
            <a:r>
              <a:rPr lang="en-US" baseline="0" dirty="0" smtClean="0"/>
              <a:t>, </a:t>
            </a:r>
            <a:r>
              <a:rPr lang="ru-RU" baseline="0" dirty="0" smtClean="0"/>
              <a:t>а принимаемое </a:t>
            </a:r>
            <a:r>
              <a:rPr lang="ru-RU" baseline="0" dirty="0" err="1" smtClean="0"/>
              <a:t>пересенкается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intersection on singleton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Обратить внимание на симметрию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7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r>
              <a:rPr lang="ru-RU" baseline="0" dirty="0" smtClean="0"/>
              <a:t> подстановки</a:t>
            </a:r>
            <a:endParaRPr lang="en-US" baseline="0" dirty="0" smtClean="0"/>
          </a:p>
          <a:p>
            <a:r>
              <a:rPr lang="ru-RU" baseline="0" dirty="0" smtClean="0"/>
              <a:t>Проверка на конкретное значение</a:t>
            </a:r>
            <a:endParaRPr lang="en-US" baseline="0" dirty="0" smtClean="0"/>
          </a:p>
          <a:p>
            <a:r>
              <a:rPr lang="ru-RU" baseline="0" dirty="0" smtClean="0"/>
              <a:t>Проверка с пересечением</a:t>
            </a:r>
            <a:endParaRPr lang="en-US" baseline="0" dirty="0" smtClean="0"/>
          </a:p>
          <a:p>
            <a:r>
              <a:rPr lang="ru-RU" baseline="0" dirty="0" smtClean="0"/>
              <a:t>Проверка с объединением (раскрытие скобок</a:t>
            </a:r>
            <a:r>
              <a:rPr lang="en-US" baseline="0" dirty="0" smtClean="0"/>
              <a:t> (extends rule for union) </a:t>
            </a:r>
            <a:r>
              <a:rPr lang="ru-RU" baseline="0" dirty="0" smtClean="0"/>
              <a:t>и </a:t>
            </a:r>
            <a:r>
              <a:rPr lang="en-US" baseline="0" dirty="0" smtClean="0"/>
              <a:t>unknown</a:t>
            </a:r>
            <a:r>
              <a:rPr lang="ru-RU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Reverse order  (union and intersection)</a:t>
            </a:r>
          </a:p>
          <a:p>
            <a:r>
              <a:rPr lang="en-US" baseline="0" dirty="0" smtClean="0"/>
              <a:t>Always true (unknown never)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noRed</a:t>
            </a:r>
            <a:r>
              <a:rPr lang="en-US" baseline="0" dirty="0" smtClean="0"/>
              <a:t>) </a:t>
            </a:r>
            <a:r>
              <a:rPr lang="ru-RU" baseline="0" dirty="0" smtClean="0"/>
              <a:t>Фильтрация</a:t>
            </a:r>
            <a:r>
              <a:rPr lang="en-US" baseline="0" dirty="0" smtClean="0"/>
              <a:t> (union preservation for narrowing)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baseline="0" dirty="0" err="1" smtClean="0"/>
              <a:t>noRed</a:t>
            </a:r>
            <a:r>
              <a:rPr lang="en-US" baseline="0" dirty="0" smtClean="0"/>
              <a:t>) exception (never rule)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Act undefined | null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7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Начать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</a:p>
          <a:p>
            <a:r>
              <a:rPr lang="en-US" dirty="0" smtClean="0"/>
              <a:t>Unary function return</a:t>
            </a:r>
          </a:p>
          <a:p>
            <a:r>
              <a:rPr lang="en-US" dirty="0" smtClean="0"/>
              <a:t>Function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never</a:t>
            </a:r>
          </a:p>
          <a:p>
            <a:r>
              <a:rPr lang="en-US" baseline="0" dirty="0" smtClean="0"/>
              <a:t>It is impossible to implement such function (when calling)</a:t>
            </a:r>
          </a:p>
          <a:p>
            <a:r>
              <a:rPr lang="en-US" baseline="0" dirty="0" smtClean="0"/>
              <a:t>One argument function</a:t>
            </a:r>
          </a:p>
          <a:p>
            <a:r>
              <a:rPr lang="en-US" dirty="0" smtClean="0"/>
              <a:t>Another</a:t>
            </a:r>
            <a:r>
              <a:rPr lang="en-US" baseline="0" dirty="0" smtClean="0"/>
              <a:t> never/unknown definition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32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ExcludeUndefined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HasUndefined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работает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CovariantCompiles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ContravariantCompiles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 первое множество каждое значение второго или нет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lazy generic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объединение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даже с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над структурами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(mapping vs filter)</a:t>
            </a:r>
          </a:p>
          <a:p>
            <a:r>
              <a:rPr lang="ru-RU" smtClean="0"/>
              <a:t>Сужение типов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02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WithPaging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covariant on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ExtractWithPagingContent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selector (with constraint)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EditableBox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(covariant fallback)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Invariant type (covariant fallback)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8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Базовое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определение структур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AbstractRecord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(unsafe precise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AbstractRecord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(number to string)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CombinedRecord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creation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.keys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covariant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55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 type over literal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 of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Tkey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record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randomPropertiesToUndefined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toMappedUser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pickByKeys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Pick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omitByKeys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Omit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7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[number, ...string[]]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[number, ...string[], number]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IsEmptyList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IsOneElementList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problem with never on Head (homework)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problem with never on Tail (homework)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HeadFlat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defaultsAnyStructToNumber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0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831" y="2933289"/>
            <a:ext cx="41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734" y="2933289"/>
            <a:ext cx="3336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900" y="2933289"/>
            <a:ext cx="515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NOT ONLY TYPES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0639" y="3013502"/>
            <a:ext cx="439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SUBSTITUTION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439" y="2933289"/>
            <a:ext cx="700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5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ANY FUNCTION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HKT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RECORD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6521" y="2933289"/>
            <a:ext cx="4818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MAPPED TYPES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0141" y="2933289"/>
            <a:ext cx="5091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VARIADIC 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7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2856</Words>
  <Application>Microsoft Office PowerPoint</Application>
  <PresentationFormat>Широкоэкранный</PresentationFormat>
  <Paragraphs>844</Paragraphs>
  <Slides>214</Slides>
  <Notes>165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214</vt:i4>
      </vt:variant>
    </vt:vector>
  </HeadingPairs>
  <TitlesOfParts>
    <vt:vector size="219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196</cp:revision>
  <dcterms:created xsi:type="dcterms:W3CDTF">2023-02-24T06:10:12Z</dcterms:created>
  <dcterms:modified xsi:type="dcterms:W3CDTF">2023-08-09T06:16:25Z</dcterms:modified>
</cp:coreProperties>
</file>